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BCF3-9763-D616-5F81-0ED59BD32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9DBD1-3F69-9D81-D74A-D14814913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4E148-7E30-4AAA-4539-DA0F750D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25D-99D0-4A89-A212-C777678070C5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63638-0974-15CC-57C8-B5AF4B5F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EFDC2-A700-C9FF-1C4C-EFA05E8E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C7C7-646E-40F1-BD03-8FDA5DA6D2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28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966C-A22E-FE67-B074-D89E9181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A1348-CE6E-EE97-657A-F3B0F77CB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47A38-6D6F-554B-D9A6-1109912B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25D-99D0-4A89-A212-C777678070C5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D716F-1E01-5D77-0B78-9946652A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F164A-7CB8-EFA5-8078-36BF1F21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C7C7-646E-40F1-BD03-8FDA5DA6D2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444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40AE6-182C-57F4-C403-0FA376A5F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D28C7-5119-44EF-412E-7C046AC14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A200-9B94-F95A-59A2-5757076F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25D-99D0-4A89-A212-C777678070C5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696C-6AF0-45A9-556C-06840E81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81C8C-B37A-88CD-0508-B47C172E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C7C7-646E-40F1-BD03-8FDA5DA6D2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79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3F52-BCBE-0A8F-C47C-F78753F4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5260C-9438-521A-5035-523424892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5C220-1077-4433-2826-E07A6B75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25D-99D0-4A89-A212-C777678070C5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9BDA6-CB99-2272-993D-14D3FE7F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76E8-6607-F158-65EE-BF12161F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C7C7-646E-40F1-BD03-8FDA5DA6D2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12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A0EA-6D2D-AB0F-5DB2-00E93230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15C88-A1B5-BF48-F68C-EC0650EA9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678F3-F90D-BD2D-AF56-E69E19E6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25D-99D0-4A89-A212-C777678070C5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87020-4E58-8DFA-64EA-C738DE50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7D512-EA2B-B5D4-E429-354A1C3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C7C7-646E-40F1-BD03-8FDA5DA6D2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48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A45F-2B08-7A68-7A3E-80F48BFF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94C09-51C0-6709-8E40-BAC2C159D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B5C52-2B5F-FAB6-3EBC-C985572AB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F7B78-73B2-F3F3-D3AD-0BE37773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25D-99D0-4A89-A212-C777678070C5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689EC-6AF9-266E-8E3B-5543A55D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93188-DBE1-F4DC-5ACC-260E1428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C7C7-646E-40F1-BD03-8FDA5DA6D2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767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070D-608F-341C-A2E8-389BD4E9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2CC44-A660-A92D-46C5-8AFAB7ED9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C1E1-B1C4-09E1-AFB3-1ABD28064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24960-F902-78E1-32A3-0E32E440F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33A020-696C-077C-5206-73096DF67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17700-B7CA-97D6-C2EA-1809DD50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25D-99D0-4A89-A212-C777678070C5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5477B5-DB54-D101-E527-98E38A16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34606-6F0A-5D3E-6191-2538BB5F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C7C7-646E-40F1-BD03-8FDA5DA6D2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81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0E25-1D8C-836B-37DA-0250A949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75728-174E-96F8-F993-0B2F8B0F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25D-99D0-4A89-A212-C777678070C5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C06EF2-1BD0-D1B8-91A7-EA1EECC6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1C827-821B-3E57-67C8-18AF8E4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C7C7-646E-40F1-BD03-8FDA5DA6D2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45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0017B-308F-4332-F741-CF424D9F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25D-99D0-4A89-A212-C777678070C5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7CD77-5E64-7936-1BDA-8E07096C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9D8C2-7DA4-9D13-7D17-5D6A16EB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C7C7-646E-40F1-BD03-8FDA5DA6D2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46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E0DE-775F-A564-4697-20D533A3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BCCD-B305-15B8-A47B-E9A43F03B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D70DE-1F68-1843-0938-E86215C4D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43DEE-D24E-C4B8-E38B-CE923CFD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25D-99D0-4A89-A212-C777678070C5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06C82-A308-6FC6-AB4E-A4F1E722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04882-CE0D-68E3-BF4C-882835FD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C7C7-646E-40F1-BD03-8FDA5DA6D2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009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1A5E-7B78-34CE-2B95-889343CA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1F7DD-5853-4E01-D617-E13AD1EEF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CFA70-02C1-EF5C-4333-F92DE5DF4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C96B6-5CEB-4570-E21C-A2C25172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25D-99D0-4A89-A212-C777678070C5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21236-CA00-200D-A98F-707B7AC7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9D9DE-46EF-65BA-1C98-A327C473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C7C7-646E-40F1-BD03-8FDA5DA6D2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765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B4B4B2-6215-4E3B-0702-54DD8A5D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55E6-9969-A3D9-D196-371E4105C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9CE06-2568-F4A5-B04F-2C9BFF792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425D-99D0-4A89-A212-C777678070C5}" type="datetimeFigureOut">
              <a:rPr lang="hr-HR" smtClean="0"/>
              <a:t>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E2C06-0391-E520-AD94-25B31D7E6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CD14A-D395-F448-A8A0-D4F1ED395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BC7C7-646E-40F1-BD03-8FDA5DA6D2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92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Uaj07Y-j_Y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ordwall.net/play/849/889/473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297" y="3778217"/>
            <a:ext cx="6764692" cy="1012054"/>
          </a:xfrm>
        </p:spPr>
        <p:txBody>
          <a:bodyPr>
            <a:normAutofit/>
          </a:bodyPr>
          <a:lstStyle/>
          <a:p>
            <a:r>
              <a:rPr lang="hr-HR" sz="5400" b="1" dirty="0"/>
              <a:t>Ireland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7194" y="2624119"/>
            <a:ext cx="6400938" cy="1154098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CULTURE SPOT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A7E28E-8346-B2B7-BFC4-AA688E1A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/>
              <a:t>Solve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riddle</a:t>
            </a:r>
            <a:r>
              <a:rPr lang="hr-HR" b="1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BCC561-BE98-2233-F971-0F5FB1319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Am I a part of Great Britain?</a:t>
            </a:r>
          </a:p>
          <a:p>
            <a:pPr marL="0" indent="0" algn="ctr">
              <a:buNone/>
            </a:pPr>
            <a:r>
              <a:rPr lang="en-US" b="1" dirty="0"/>
              <a:t>The answer to that question is</a:t>
            </a:r>
            <a:r>
              <a:rPr lang="hr-HR" b="1" dirty="0"/>
              <a:t>: </a:t>
            </a:r>
            <a:r>
              <a:rPr lang="hr-HR" b="1" dirty="0" err="1"/>
              <a:t>only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North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My capital is </a:t>
            </a:r>
            <a:r>
              <a:rPr lang="hr-HR" b="1" dirty="0" err="1"/>
              <a:t>called</a:t>
            </a:r>
            <a:r>
              <a:rPr lang="hr-HR" b="1" dirty="0"/>
              <a:t> Dublin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And I have a </a:t>
            </a:r>
            <a:r>
              <a:rPr lang="hr-HR" b="1" dirty="0" err="1"/>
              <a:t>leprechaun</a:t>
            </a:r>
            <a:r>
              <a:rPr lang="hr-HR" b="1" dirty="0"/>
              <a:t> holding </a:t>
            </a:r>
            <a:r>
              <a:rPr lang="hr-HR" b="1" dirty="0" err="1"/>
              <a:t>gold</a:t>
            </a:r>
            <a:r>
              <a:rPr lang="hr-HR" b="1" dirty="0"/>
              <a:t>.</a:t>
            </a:r>
            <a:endParaRPr lang="en-US" b="1" dirty="0"/>
          </a:p>
          <a:p>
            <a:pPr marL="0" indent="0" algn="ctr">
              <a:buNone/>
            </a:pP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answer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hr-HR" b="1" dirty="0"/>
              <a:t>: IRELAND</a:t>
            </a:r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b="1" dirty="0"/>
              <a:t>Take a </a:t>
            </a:r>
            <a:r>
              <a:rPr lang="hr-HR" b="1" dirty="0" err="1"/>
              <a:t>virtual</a:t>
            </a:r>
            <a:r>
              <a:rPr lang="hr-HR" b="1" dirty="0"/>
              <a:t> </a:t>
            </a:r>
            <a:r>
              <a:rPr lang="hr-HR" b="1" dirty="0" err="1"/>
              <a:t>trip</a:t>
            </a:r>
            <a:r>
              <a:rPr lang="hr-HR" b="1" dirty="0"/>
              <a:t> to Ireland.</a:t>
            </a:r>
          </a:p>
        </p:txBody>
      </p:sp>
    </p:spTree>
    <p:extLst>
      <p:ext uri="{BB962C8B-B14F-4D97-AF65-F5344CB8AC3E}">
        <p14:creationId xmlns:p14="http://schemas.microsoft.com/office/powerpoint/2010/main" val="38167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IRELAND | Cinematic Travel Video">
            <a:hlinkClick r:id="" action="ppaction://media"/>
            <a:extLst>
              <a:ext uri="{FF2B5EF4-FFF2-40B4-BE49-F238E27FC236}">
                <a16:creationId xmlns:a16="http://schemas.microsoft.com/office/drawing/2014/main" id="{A7B6DEBA-23E4-4425-3CAE-7A571C7DDA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4529" y="536591"/>
            <a:ext cx="10535421" cy="59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696A34-150C-8253-4421-A5DBAE3197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6" y="0"/>
            <a:ext cx="5498922" cy="6858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069A7-66BA-EE53-4D99-D9DF3AFA0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5084" y="496887"/>
            <a:ext cx="5724526" cy="1174750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Do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quiz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check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answers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D8CA22-468C-B9B1-F9D3-981106380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94" y="1339699"/>
            <a:ext cx="3149303" cy="42295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90A45-BFA4-32A2-CC84-BC6145843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" b="432"/>
          <a:stretch/>
        </p:blipFill>
        <p:spPr>
          <a:xfrm>
            <a:off x="85725" y="1226722"/>
            <a:ext cx="5527951" cy="49373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202C312-4AEE-027A-825E-AC5FCB1E167A}"/>
              </a:ext>
            </a:extLst>
          </p:cNvPr>
          <p:cNvSpPr txBox="1">
            <a:spLocks/>
          </p:cNvSpPr>
          <p:nvPr/>
        </p:nvSpPr>
        <p:spPr>
          <a:xfrm>
            <a:off x="6105084" y="1597220"/>
            <a:ext cx="5181600" cy="117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051E62D4-34DA-A263-66DD-134A92C59EB3}"/>
              </a:ext>
            </a:extLst>
          </p:cNvPr>
          <p:cNvSpPr txBox="1">
            <a:spLocks/>
          </p:cNvSpPr>
          <p:nvPr/>
        </p:nvSpPr>
        <p:spPr>
          <a:xfrm>
            <a:off x="6105084" y="2510033"/>
            <a:ext cx="518160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Let’s</a:t>
            </a:r>
            <a:r>
              <a:rPr lang="hr-HR" b="1" dirty="0"/>
              <a:t> </a:t>
            </a:r>
            <a:r>
              <a:rPr lang="hr-HR" b="1" dirty="0" err="1"/>
              <a:t>check</a:t>
            </a:r>
            <a:r>
              <a:rPr lang="hr-HR" b="1" dirty="0"/>
              <a:t>!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33B2E9-14E7-0526-AC5E-61D58A367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2485" y="4340224"/>
            <a:ext cx="4439084" cy="2173872"/>
          </a:xfrm>
          <a:prstGeom prst="rect">
            <a:avLst/>
          </a:prstGeom>
        </p:spPr>
      </p:pic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0D940AAC-C2B5-FFDE-40CE-B81D1C25E30E}"/>
              </a:ext>
            </a:extLst>
          </p:cNvPr>
          <p:cNvSpPr txBox="1">
            <a:spLocks/>
          </p:cNvSpPr>
          <p:nvPr/>
        </p:nvSpPr>
        <p:spPr>
          <a:xfrm>
            <a:off x="6109764" y="3298824"/>
            <a:ext cx="5724526" cy="104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Write</a:t>
            </a:r>
            <a:r>
              <a:rPr lang="hr-HR" b="1" dirty="0"/>
              <a:t> </a:t>
            </a:r>
            <a:r>
              <a:rPr lang="hr-HR" b="1" dirty="0" err="1"/>
              <a:t>five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Ireland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notebook</a:t>
            </a:r>
            <a:r>
              <a:rPr lang="hr-HR" b="1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4D91C-CC5B-C7EA-41F7-103BBDE29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550" y="1182712"/>
            <a:ext cx="3741868" cy="50254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88A1ED0-826D-F515-6D31-B678E3375E97}"/>
              </a:ext>
            </a:extLst>
          </p:cNvPr>
          <p:cNvSpPr/>
          <p:nvPr/>
        </p:nvSpPr>
        <p:spPr>
          <a:xfrm>
            <a:off x="2422325" y="1531658"/>
            <a:ext cx="278319" cy="279957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10BF1A-BAF6-01CB-CDE3-B3CFCDBDCEDE}"/>
              </a:ext>
            </a:extLst>
          </p:cNvPr>
          <p:cNvSpPr/>
          <p:nvPr/>
        </p:nvSpPr>
        <p:spPr>
          <a:xfrm>
            <a:off x="2437492" y="2486810"/>
            <a:ext cx="230196" cy="236027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6E4C3C-E87D-6536-6AEA-6AF1AA850664}"/>
              </a:ext>
            </a:extLst>
          </p:cNvPr>
          <p:cNvSpPr/>
          <p:nvPr/>
        </p:nvSpPr>
        <p:spPr>
          <a:xfrm>
            <a:off x="910030" y="3812314"/>
            <a:ext cx="289959" cy="3048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7D9258-E73F-A8E6-0143-1D2B574B4E96}"/>
              </a:ext>
            </a:extLst>
          </p:cNvPr>
          <p:cNvSpPr/>
          <p:nvPr/>
        </p:nvSpPr>
        <p:spPr>
          <a:xfrm>
            <a:off x="2436360" y="4839072"/>
            <a:ext cx="309370" cy="34290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27EE11-1DC2-806E-FEB1-A595DD896701}"/>
              </a:ext>
            </a:extLst>
          </p:cNvPr>
          <p:cNvSpPr/>
          <p:nvPr/>
        </p:nvSpPr>
        <p:spPr>
          <a:xfrm>
            <a:off x="871414" y="5887083"/>
            <a:ext cx="289959" cy="316361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76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44AAC9-FE6B-C03F-1AD8-BCC902F240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602" y="0"/>
            <a:ext cx="4960530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9555C-B5BE-F6F6-E9D7-348DCEFE5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6820" y="301625"/>
            <a:ext cx="5353050" cy="1403350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pairs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prepare</a:t>
            </a:r>
            <a:r>
              <a:rPr lang="hr-HR" b="1" dirty="0"/>
              <a:t> 3 – 5 </a:t>
            </a:r>
            <a:r>
              <a:rPr lang="hr-HR" b="1" dirty="0" err="1"/>
              <a:t>questions</a:t>
            </a:r>
            <a:r>
              <a:rPr lang="hr-HR" b="1" dirty="0"/>
              <a:t> on Ireland. </a:t>
            </a:r>
            <a:r>
              <a:rPr lang="hr-HR" b="1" dirty="0" err="1"/>
              <a:t>Ask</a:t>
            </a:r>
            <a:r>
              <a:rPr lang="hr-HR" b="1" dirty="0"/>
              <a:t> </a:t>
            </a:r>
            <a:r>
              <a:rPr lang="hr-HR" b="1" dirty="0" err="1"/>
              <a:t>each</a:t>
            </a:r>
            <a:r>
              <a:rPr lang="hr-HR" b="1" dirty="0"/>
              <a:t> </a:t>
            </a:r>
            <a:r>
              <a:rPr lang="hr-HR" b="1" dirty="0" err="1"/>
              <a:t>other</a:t>
            </a:r>
            <a:r>
              <a:rPr lang="hr-HR" b="1" dirty="0"/>
              <a:t> </a:t>
            </a:r>
            <a:r>
              <a:rPr lang="hr-HR" b="1" dirty="0" err="1"/>
              <a:t>these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B884A-4FCF-ECAD-2602-87D37644FF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88" b="-171"/>
          <a:stretch/>
        </p:blipFill>
        <p:spPr>
          <a:xfrm>
            <a:off x="161" y="1704975"/>
            <a:ext cx="5459594" cy="40237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BAFC85-2C35-26A9-BAFA-253B58C73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48" y="815106"/>
            <a:ext cx="3691710" cy="54951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AE41B-D85B-E741-FBBD-DDDEF7ADA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06" y="1358422"/>
            <a:ext cx="5235473" cy="42754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219BB764-4837-3F56-17E1-A194C403445C}"/>
              </a:ext>
            </a:extLst>
          </p:cNvPr>
          <p:cNvSpPr txBox="1">
            <a:spLocks/>
          </p:cNvSpPr>
          <p:nvPr/>
        </p:nvSpPr>
        <p:spPr>
          <a:xfrm>
            <a:off x="6281845" y="2147433"/>
            <a:ext cx="5703255" cy="174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Colin </a:t>
            </a:r>
            <a:r>
              <a:rPr lang="hr-HR" b="1" dirty="0" err="1"/>
              <a:t>and</a:t>
            </a:r>
            <a:r>
              <a:rPr lang="hr-HR" b="1" dirty="0"/>
              <a:t> Mary </a:t>
            </a:r>
            <a:r>
              <a:rPr lang="hr-HR" b="1" dirty="0" err="1"/>
              <a:t>will</a:t>
            </a:r>
            <a:r>
              <a:rPr lang="hr-HR" b="1" dirty="0"/>
              <a:t> </a:t>
            </a:r>
            <a:r>
              <a:rPr lang="hr-HR" b="1" dirty="0" err="1"/>
              <a:t>recommend</a:t>
            </a:r>
            <a:r>
              <a:rPr lang="hr-HR" b="1" dirty="0"/>
              <a:t> some </a:t>
            </a:r>
            <a:r>
              <a:rPr lang="hr-HR" b="1" dirty="0" err="1"/>
              <a:t>places</a:t>
            </a:r>
            <a:r>
              <a:rPr lang="hr-HR" b="1" dirty="0"/>
              <a:t> to </a:t>
            </a:r>
            <a:r>
              <a:rPr lang="hr-HR" b="1" dirty="0" err="1"/>
              <a:t>see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Ireland. </a:t>
            </a:r>
            <a:r>
              <a:rPr lang="hr-HR" b="1" dirty="0" err="1"/>
              <a:t>Listen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say</a:t>
            </a:r>
            <a:r>
              <a:rPr lang="hr-HR" b="1" dirty="0"/>
              <a:t> </a:t>
            </a:r>
            <a:r>
              <a:rPr lang="hr-HR" b="1" dirty="0" err="1"/>
              <a:t>who</a:t>
            </a:r>
            <a:r>
              <a:rPr lang="hr-HR" b="1" dirty="0"/>
              <a:t> </a:t>
            </a:r>
            <a:r>
              <a:rPr lang="hr-HR" b="1" dirty="0" err="1"/>
              <a:t>mentions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following</a:t>
            </a:r>
            <a:r>
              <a:rPr lang="hr-HR" b="1" dirty="0"/>
              <a:t> (C </a:t>
            </a:r>
            <a:r>
              <a:rPr lang="hr-HR" b="1" dirty="0" err="1"/>
              <a:t>or</a:t>
            </a:r>
            <a:r>
              <a:rPr lang="hr-HR" b="1" dirty="0"/>
              <a:t> M)?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E8F27BB-986A-BAFA-B18C-54030EDA6037}"/>
              </a:ext>
            </a:extLst>
          </p:cNvPr>
          <p:cNvSpPr txBox="1">
            <a:spLocks/>
          </p:cNvSpPr>
          <p:nvPr/>
        </p:nvSpPr>
        <p:spPr>
          <a:xfrm>
            <a:off x="6316302" y="3906808"/>
            <a:ext cx="5353050" cy="74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1FBD5D5-6DD9-8CEA-00F1-0DE6CCE57C3A}"/>
              </a:ext>
            </a:extLst>
          </p:cNvPr>
          <p:cNvSpPr txBox="1">
            <a:spLocks/>
          </p:cNvSpPr>
          <p:nvPr/>
        </p:nvSpPr>
        <p:spPr>
          <a:xfrm>
            <a:off x="6281845" y="4769051"/>
            <a:ext cx="5467350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Listen</a:t>
            </a:r>
            <a:r>
              <a:rPr lang="hr-HR" b="1" dirty="0"/>
              <a:t> </a:t>
            </a:r>
            <a:r>
              <a:rPr lang="hr-HR" b="1" dirty="0" err="1"/>
              <a:t>again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complete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.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AC651B2-4D90-EB78-24DA-087C125C6E09}"/>
              </a:ext>
            </a:extLst>
          </p:cNvPr>
          <p:cNvSpPr txBox="1">
            <a:spLocks/>
          </p:cNvSpPr>
          <p:nvPr/>
        </p:nvSpPr>
        <p:spPr>
          <a:xfrm>
            <a:off x="6294384" y="5815113"/>
            <a:ext cx="5353050" cy="74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pic>
        <p:nvPicPr>
          <p:cNvPr id="3" name="15_culture_spot_ireland___colin_and_mary_1">
            <a:hlinkClick r:id="" action="ppaction://media"/>
            <a:extLst>
              <a:ext uri="{FF2B5EF4-FFF2-40B4-BE49-F238E27FC236}">
                <a16:creationId xmlns:a16="http://schemas.microsoft.com/office/drawing/2014/main" id="{BA2B182E-0FFC-7FA5-0A59-A731BBE5B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13889" y="3534676"/>
            <a:ext cx="487363" cy="4873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ADC647-02C0-32F0-628B-22EFAE51157D}"/>
              </a:ext>
            </a:extLst>
          </p:cNvPr>
          <p:cNvSpPr txBox="1"/>
          <p:nvPr/>
        </p:nvSpPr>
        <p:spPr>
          <a:xfrm>
            <a:off x="2135484" y="3041648"/>
            <a:ext cx="4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3BDDEC-30D7-C643-6486-AB0E5E20D4FD}"/>
              </a:ext>
            </a:extLst>
          </p:cNvPr>
          <p:cNvSpPr txBox="1"/>
          <p:nvPr/>
        </p:nvSpPr>
        <p:spPr>
          <a:xfrm>
            <a:off x="1783059" y="3410972"/>
            <a:ext cx="4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5ABC23-FB2C-71D7-BC34-239442C5CEC7}"/>
              </a:ext>
            </a:extLst>
          </p:cNvPr>
          <p:cNvSpPr txBox="1"/>
          <p:nvPr/>
        </p:nvSpPr>
        <p:spPr>
          <a:xfrm>
            <a:off x="2335061" y="3780304"/>
            <a:ext cx="4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1AAE8F-5E0B-CCBF-2C12-90780DBC4BB6}"/>
              </a:ext>
            </a:extLst>
          </p:cNvPr>
          <p:cNvSpPr txBox="1"/>
          <p:nvPr/>
        </p:nvSpPr>
        <p:spPr>
          <a:xfrm>
            <a:off x="954391" y="4170065"/>
            <a:ext cx="4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0D1ED3-5F35-4253-393A-9123C6E84C44}"/>
              </a:ext>
            </a:extLst>
          </p:cNvPr>
          <p:cNvSpPr txBox="1"/>
          <p:nvPr/>
        </p:nvSpPr>
        <p:spPr>
          <a:xfrm>
            <a:off x="2408001" y="4545021"/>
            <a:ext cx="4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F52912-4FE4-A480-4FDA-1E561200EA62}"/>
              </a:ext>
            </a:extLst>
          </p:cNvPr>
          <p:cNvSpPr txBox="1"/>
          <p:nvPr/>
        </p:nvSpPr>
        <p:spPr>
          <a:xfrm>
            <a:off x="1699218" y="4932311"/>
            <a:ext cx="4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0705F6-DB9C-7A55-980D-3EC353510240}"/>
              </a:ext>
            </a:extLst>
          </p:cNvPr>
          <p:cNvSpPr txBox="1"/>
          <p:nvPr/>
        </p:nvSpPr>
        <p:spPr>
          <a:xfrm>
            <a:off x="1336083" y="5278864"/>
            <a:ext cx="4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258C9F-76EA-0B4C-F23B-E6E41C0C73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" b="501"/>
          <a:stretch/>
        </p:blipFill>
        <p:spPr>
          <a:xfrm>
            <a:off x="14720" y="1129257"/>
            <a:ext cx="5527219" cy="51327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15_culture_spot_ireland___colin_and_mary_1">
            <a:hlinkClick r:id="" action="ppaction://media"/>
            <a:extLst>
              <a:ext uri="{FF2B5EF4-FFF2-40B4-BE49-F238E27FC236}">
                <a16:creationId xmlns:a16="http://schemas.microsoft.com/office/drawing/2014/main" id="{E8B7DD01-D661-64EA-64CF-8D56C9813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98264" y="5463530"/>
            <a:ext cx="487363" cy="48736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A02203D-28B1-B01B-8D47-B0406E9F8536}"/>
              </a:ext>
            </a:extLst>
          </p:cNvPr>
          <p:cNvSpPr/>
          <p:nvPr/>
        </p:nvSpPr>
        <p:spPr>
          <a:xfrm>
            <a:off x="336927" y="1879251"/>
            <a:ext cx="268595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8C3B7B0-B659-4150-7280-2500FB128583}"/>
              </a:ext>
            </a:extLst>
          </p:cNvPr>
          <p:cNvSpPr/>
          <p:nvPr/>
        </p:nvSpPr>
        <p:spPr>
          <a:xfrm>
            <a:off x="2595660" y="2550763"/>
            <a:ext cx="268595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73B6389-9705-FB07-936B-5358BCB10F75}"/>
              </a:ext>
            </a:extLst>
          </p:cNvPr>
          <p:cNvSpPr/>
          <p:nvPr/>
        </p:nvSpPr>
        <p:spPr>
          <a:xfrm>
            <a:off x="2624269" y="3241155"/>
            <a:ext cx="268595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5E479E-B592-4564-107D-36D82CFD01DF}"/>
              </a:ext>
            </a:extLst>
          </p:cNvPr>
          <p:cNvSpPr/>
          <p:nvPr/>
        </p:nvSpPr>
        <p:spPr>
          <a:xfrm>
            <a:off x="297305" y="3893840"/>
            <a:ext cx="268595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3C0CF53-BA41-3D50-78F7-6F1811D3307D}"/>
              </a:ext>
            </a:extLst>
          </p:cNvPr>
          <p:cNvSpPr/>
          <p:nvPr/>
        </p:nvSpPr>
        <p:spPr>
          <a:xfrm>
            <a:off x="2613958" y="4633673"/>
            <a:ext cx="268595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675240D-0F03-D329-6CC8-437AA29C1319}"/>
              </a:ext>
            </a:extLst>
          </p:cNvPr>
          <p:cNvSpPr/>
          <p:nvPr/>
        </p:nvSpPr>
        <p:spPr>
          <a:xfrm>
            <a:off x="327582" y="5299322"/>
            <a:ext cx="268595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44C6CF8-C1FF-B971-058D-5B08C188815B}"/>
              </a:ext>
            </a:extLst>
          </p:cNvPr>
          <p:cNvSpPr/>
          <p:nvPr/>
        </p:nvSpPr>
        <p:spPr>
          <a:xfrm>
            <a:off x="336927" y="5969001"/>
            <a:ext cx="268595" cy="276225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23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6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6672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4" grpId="0" build="p"/>
      <p:bldP spid="17" grpId="0" build="p"/>
      <p:bldP spid="19" grpId="0"/>
      <p:bldP spid="25" grpId="0"/>
      <p:bldP spid="16" grpId="0"/>
      <p:bldP spid="18" grpId="0"/>
      <p:bldP spid="20" grpId="0"/>
      <p:bldP spid="24" grpId="0"/>
      <p:bldP spid="27" grpId="0"/>
      <p:bldP spid="33" grpId="0"/>
      <p:bldP spid="34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2FDC2-ED48-E1A2-5D78-63FED23B4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0649" y="2114680"/>
            <a:ext cx="9963150" cy="1314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/>
              <a:t>Take a </a:t>
            </a:r>
            <a:r>
              <a:rPr lang="hr-HR" b="1" dirty="0" err="1"/>
              <a:t>quiz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see</a:t>
            </a:r>
            <a:r>
              <a:rPr lang="hr-HR" b="1" dirty="0"/>
              <a:t> how </a:t>
            </a:r>
            <a:r>
              <a:rPr lang="hr-HR" b="1" dirty="0" err="1"/>
              <a:t>much</a:t>
            </a:r>
            <a:r>
              <a:rPr lang="hr-HR" b="1" dirty="0"/>
              <a:t>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know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Ireland. </a:t>
            </a:r>
            <a:r>
              <a:rPr lang="hr-HR" b="1" dirty="0">
                <a:hlinkClick r:id="rId2"/>
              </a:rPr>
              <a:t>https://wordwall.net/play/849/889/473</a:t>
            </a:r>
            <a:r>
              <a:rPr lang="hr-HR" b="1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510E7-1AF8-3073-4052-424DA8F7B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4949" y="3594101"/>
            <a:ext cx="9848850" cy="1012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Make a poster. Include </a:t>
            </a:r>
            <a:r>
              <a:rPr lang="hr-HR" b="1" dirty="0" err="1"/>
              <a:t>key</a:t>
            </a:r>
            <a:r>
              <a:rPr lang="hr-HR" b="1" dirty="0"/>
              <a:t> </a:t>
            </a:r>
            <a:r>
              <a:rPr lang="hr-HR" b="1" dirty="0" err="1"/>
              <a:t>details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Ireland</a:t>
            </a:r>
            <a:r>
              <a:rPr lang="en-US" b="1" dirty="0"/>
              <a:t>. You can add drawings to make the poster more </a:t>
            </a:r>
            <a:r>
              <a:rPr lang="en-US" b="1" dirty="0" err="1"/>
              <a:t>colo</a:t>
            </a:r>
            <a:r>
              <a:rPr lang="hr-HR" b="1"/>
              <a:t>u</a:t>
            </a:r>
            <a:r>
              <a:rPr lang="en-US" b="1"/>
              <a:t>rful</a:t>
            </a:r>
            <a:r>
              <a:rPr lang="en-US" b="1" dirty="0"/>
              <a:t>. Enjoy! </a:t>
            </a:r>
            <a:r>
              <a:rPr lang="hr-HR" b="1" dirty="0">
                <a:sym typeface="Wingdings" panose="05000000000000000000" pitchFamily="2" charset="2"/>
              </a:rPr>
              <a:t></a:t>
            </a:r>
            <a:endParaRPr lang="hr-HR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D8846-F45E-5D13-5C78-D3336DE18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1393" y="283293"/>
            <a:ext cx="1460247" cy="1667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88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187</Words>
  <Application>Microsoft Office PowerPoint</Application>
  <PresentationFormat>Widescreen</PresentationFormat>
  <Paragraphs>28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Ireland</vt:lpstr>
      <vt:lpstr>Solve the riddle.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Solve the riddle.</dc:title>
  <dc:creator>Josipa</dc:creator>
  <cp:lastModifiedBy>Iva Palčić Strčić</cp:lastModifiedBy>
  <cp:revision>10</cp:revision>
  <dcterms:created xsi:type="dcterms:W3CDTF">2022-08-26T11:08:31Z</dcterms:created>
  <dcterms:modified xsi:type="dcterms:W3CDTF">2022-11-03T21:31:59Z</dcterms:modified>
</cp:coreProperties>
</file>